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69" r:id="rId9"/>
    <p:sldId id="270" r:id="rId10"/>
    <p:sldId id="25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59" r:id="rId19"/>
    <p:sldId id="278" r:id="rId20"/>
    <p:sldId id="279" r:id="rId21"/>
    <p:sldId id="280" r:id="rId22"/>
    <p:sldId id="281" r:id="rId23"/>
    <p:sldId id="282" r:id="rId24"/>
    <p:sldId id="283" r:id="rId25"/>
    <p:sldId id="260" r:id="rId26"/>
    <p:sldId id="284" r:id="rId27"/>
    <p:sldId id="285" r:id="rId28"/>
    <p:sldId id="286" r:id="rId29"/>
    <p:sldId id="287" r:id="rId30"/>
    <p:sldId id="261" r:id="rId31"/>
    <p:sldId id="288" r:id="rId32"/>
    <p:sldId id="289" r:id="rId33"/>
    <p:sldId id="290" r:id="rId34"/>
    <p:sldId id="291" r:id="rId35"/>
    <p:sldId id="262" r:id="rId36"/>
    <p:sldId id="292" r:id="rId37"/>
    <p:sldId id="293" r:id="rId38"/>
    <p:sldId id="294" r:id="rId39"/>
    <p:sldId id="295" r:id="rId40"/>
    <p:sldId id="296" r:id="rId41"/>
    <p:sldId id="297" r:id="rId42"/>
    <p:sldId id="263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</a:t>
            </a:r>
            <a:endParaRPr dirty="0"/>
          </a:p>
        </p:txBody>
      </p:sp>
      <p:pic>
        <p:nvPicPr>
          <p:cNvPr id="1026" name="Picture 2" descr="Free Adorable golden retriever puppies sitting in a field of flowers, enjoying a sunny day. Stock Photo">
            <a:extLst>
              <a:ext uri="{FF2B5EF4-FFF2-40B4-BE49-F238E27FC236}">
                <a16:creationId xmlns:a16="http://schemas.microsoft.com/office/drawing/2014/main" id="{3B16B765-3DF6-B923-78B4-BBF24AAEC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8" y="2198132"/>
            <a:ext cx="4082143" cy="306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>
                <a:highlight>
                  <a:srgbClr val="FFFF00"/>
                </a:highlight>
              </a:rPr>
              <a:t>Bahçede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top </a:t>
            </a:r>
            <a:r>
              <a:rPr dirty="0" err="1"/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Topum</a:t>
            </a:r>
            <a:r>
              <a:rPr dirty="0"/>
              <a:t> var! </a:t>
            </a:r>
            <a:r>
              <a:rPr dirty="0" err="1"/>
              <a:t>diye</a:t>
            </a:r>
            <a:r>
              <a:rPr dirty="0"/>
              <a:t> </a:t>
            </a:r>
            <a:r>
              <a:rPr dirty="0" err="1"/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3FD8DEE8-4FBD-2226-6713-3349DF378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59D401-ACCA-2AAE-F871-584109F08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B7B4-9D28-B9D7-A55C-C3C7D6073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9D09D3-9D68-DAFF-6178-0D1FD584851B}"/>
              </a:ext>
            </a:extLst>
          </p:cNvPr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Bahçede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bir</a:t>
            </a:r>
            <a:r>
              <a:rPr dirty="0"/>
              <a:t> top </a:t>
            </a:r>
            <a:r>
              <a:rPr dirty="0" err="1"/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Topum</a:t>
            </a:r>
            <a:r>
              <a:rPr dirty="0"/>
              <a:t> var! </a:t>
            </a:r>
            <a:r>
              <a:rPr dirty="0" err="1"/>
              <a:t>diye</a:t>
            </a:r>
            <a:r>
              <a:rPr dirty="0"/>
              <a:t> </a:t>
            </a:r>
            <a:r>
              <a:rPr dirty="0" err="1"/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3CF1EA14-FDA4-0847-2DAC-3A8E7C8FB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24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3D157-DE2B-D08C-5C68-B24DBB62C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81EA-6DFD-51D1-BAA0-9FCF60E2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60DEF0-7D16-7031-72B3-E3DB74686295}"/>
              </a:ext>
            </a:extLst>
          </p:cNvPr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Bahçede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>
                <a:highlight>
                  <a:srgbClr val="FFFF00"/>
                </a:highlight>
              </a:rPr>
              <a:t>top</a:t>
            </a:r>
            <a:r>
              <a:rPr dirty="0"/>
              <a:t> </a:t>
            </a:r>
            <a:r>
              <a:rPr dirty="0" err="1"/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Topum</a:t>
            </a:r>
            <a:r>
              <a:rPr dirty="0"/>
              <a:t> var! </a:t>
            </a:r>
            <a:r>
              <a:rPr dirty="0" err="1"/>
              <a:t>diye</a:t>
            </a:r>
            <a:r>
              <a:rPr dirty="0"/>
              <a:t> </a:t>
            </a:r>
            <a:r>
              <a:rPr dirty="0" err="1"/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86D5A9C5-F067-370B-EC70-769C170BB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06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1202CE-8C51-112E-AEC3-F3911DE165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EDB0E-C7FB-9FAF-4EE4-211B364C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2600B7-922D-FEDD-B1AA-476FAD663D27}"/>
              </a:ext>
            </a:extLst>
          </p:cNvPr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Bahçede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top </a:t>
            </a:r>
            <a:r>
              <a:rPr dirty="0" err="1">
                <a:highlight>
                  <a:srgbClr val="FFFF00"/>
                </a:highlight>
              </a:rPr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Topum</a:t>
            </a:r>
            <a:r>
              <a:rPr dirty="0"/>
              <a:t> var! </a:t>
            </a:r>
            <a:r>
              <a:rPr dirty="0" err="1"/>
              <a:t>diye</a:t>
            </a:r>
            <a:r>
              <a:rPr dirty="0"/>
              <a:t> </a:t>
            </a:r>
            <a:r>
              <a:rPr dirty="0" err="1"/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DAF681DD-D1D4-95E6-3EB0-8C094690F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90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F9F36-241D-E80F-EED1-5E337ABF0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F4F4E-AF57-97B5-3074-51C90B8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0460BC-FBF0-C176-D12F-79007D4157DF}"/>
              </a:ext>
            </a:extLst>
          </p:cNvPr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Bahçede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top </a:t>
            </a:r>
            <a:r>
              <a:rPr dirty="0" err="1"/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>
                <a:highlight>
                  <a:srgbClr val="FFFF00"/>
                </a:highlight>
              </a:rPr>
              <a:t>Topum</a:t>
            </a:r>
            <a:r>
              <a:rPr dirty="0"/>
              <a:t> var! </a:t>
            </a:r>
            <a:r>
              <a:rPr dirty="0" err="1"/>
              <a:t>diye</a:t>
            </a:r>
            <a:r>
              <a:rPr dirty="0"/>
              <a:t> </a:t>
            </a:r>
            <a:r>
              <a:rPr dirty="0" err="1"/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C29BF0D9-8B68-A90D-F611-5ED023AEB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84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C03A8-188A-ED7C-647F-0BCDA79C7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7F71-0A05-C962-91B7-6713C93E7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5302EE-F79E-F595-E260-F707A1AF47A5}"/>
              </a:ext>
            </a:extLst>
          </p:cNvPr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Bahçede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top </a:t>
            </a:r>
            <a:r>
              <a:rPr dirty="0" err="1"/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Topum</a:t>
            </a:r>
            <a:r>
              <a:rPr dirty="0"/>
              <a:t> </a:t>
            </a:r>
            <a:r>
              <a:rPr dirty="0">
                <a:highlight>
                  <a:srgbClr val="FFFF00"/>
                </a:highlight>
              </a:rPr>
              <a:t>var</a:t>
            </a:r>
            <a:r>
              <a:rPr dirty="0"/>
              <a:t>! </a:t>
            </a:r>
            <a:r>
              <a:rPr dirty="0" err="1"/>
              <a:t>diye</a:t>
            </a:r>
            <a:r>
              <a:rPr dirty="0"/>
              <a:t> </a:t>
            </a:r>
            <a:r>
              <a:rPr dirty="0" err="1"/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5B2A178E-CAFA-7902-F297-A55C70528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559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BE7E9A-A8C4-2AA8-99EA-B66A62AB7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5ADE-8B54-814E-5A12-CE8F3ECD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0A401A-74A6-2983-DD8C-8C7B0465970E}"/>
              </a:ext>
            </a:extLst>
          </p:cNvPr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Bahçede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top </a:t>
            </a:r>
            <a:r>
              <a:rPr dirty="0" err="1"/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Topum</a:t>
            </a:r>
            <a:r>
              <a:rPr dirty="0"/>
              <a:t> var! </a:t>
            </a:r>
            <a:r>
              <a:rPr dirty="0" err="1">
                <a:highlight>
                  <a:srgbClr val="FFFF00"/>
                </a:highlight>
              </a:rPr>
              <a:t>diye</a:t>
            </a:r>
            <a:r>
              <a:rPr dirty="0"/>
              <a:t> </a:t>
            </a:r>
            <a:r>
              <a:rPr dirty="0" err="1"/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66AD610B-B3DB-90EA-A2F9-BCBBC92C7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376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0126A7-4758-1AFD-B58C-B3AD0BBD2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D1A9-A725-709D-F15F-C8F0BCB0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86C2E8-DB15-D9EF-90D6-DAA44813ABD4}"/>
              </a:ext>
            </a:extLst>
          </p:cNvPr>
          <p:cNvSpPr txBox="1"/>
          <p:nvPr/>
        </p:nvSpPr>
        <p:spPr>
          <a:xfrm>
            <a:off x="914400" y="997076"/>
            <a:ext cx="5137047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Bahçede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top </a:t>
            </a:r>
            <a:r>
              <a:rPr dirty="0" err="1"/>
              <a:t>bulur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Topum</a:t>
            </a:r>
            <a:r>
              <a:rPr dirty="0"/>
              <a:t> var! </a:t>
            </a:r>
            <a:r>
              <a:rPr dirty="0" err="1"/>
              <a:t>diye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havlar</a:t>
            </a:r>
            <a:r>
              <a:rPr dirty="0"/>
              <a:t>.</a:t>
            </a:r>
          </a:p>
        </p:txBody>
      </p:sp>
      <p:pic>
        <p:nvPicPr>
          <p:cNvPr id="3074" name="Picture 2" descr="Ingilizce Bulldog, Buldog, Top, Köpek">
            <a:extLst>
              <a:ext uri="{FF2B5EF4-FFF2-40B4-BE49-F238E27FC236}">
                <a16:creationId xmlns:a16="http://schemas.microsoft.com/office/drawing/2014/main" id="{7C0DE214-C8B9-A2C3-95B2-2E0662D77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3231571"/>
            <a:ext cx="3917169" cy="26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84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028581"/>
            <a:ext cx="6093976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Pamuk</a:t>
            </a:r>
            <a:r>
              <a:rPr dirty="0"/>
              <a:t>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yuvarlar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Top </a:t>
            </a:r>
            <a:r>
              <a:rPr dirty="0" err="1"/>
              <a:t>çiçeklerin</a:t>
            </a:r>
            <a:r>
              <a:rPr dirty="0"/>
              <a:t> </a:t>
            </a:r>
            <a:r>
              <a:rPr dirty="0" err="1"/>
              <a:t>arasına</a:t>
            </a:r>
            <a:r>
              <a:rPr dirty="0"/>
              <a:t> </a:t>
            </a:r>
            <a:r>
              <a:rPr dirty="0" err="1"/>
              <a:t>kaçar</a:t>
            </a:r>
            <a:r>
              <a:rPr dirty="0"/>
              <a:t>.</a:t>
            </a:r>
          </a:p>
        </p:txBody>
      </p:sp>
      <p:pic>
        <p:nvPicPr>
          <p:cNvPr id="4098" name="Picture 2" descr="Süs, Noel, Noel Top, Noel Dekorasyonu">
            <a:extLst>
              <a:ext uri="{FF2B5EF4-FFF2-40B4-BE49-F238E27FC236}">
                <a16:creationId xmlns:a16="http://schemas.microsoft.com/office/drawing/2014/main" id="{27A0E790-5885-3CE5-08D4-A5C415071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9669"/>
            <a:ext cx="3505201" cy="23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A7189-4837-FF18-525A-0EE33B336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12D5-AB04-BEBA-3E7D-6153DA4C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D721A-1361-9A92-769A-6E9839D20B2E}"/>
              </a:ext>
            </a:extLst>
          </p:cNvPr>
          <p:cNvSpPr txBox="1"/>
          <p:nvPr/>
        </p:nvSpPr>
        <p:spPr>
          <a:xfrm>
            <a:off x="914400" y="1028581"/>
            <a:ext cx="6093976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>
                <a:highlight>
                  <a:srgbClr val="FFFF00"/>
                </a:highlight>
              </a:rPr>
              <a:t>topu</a:t>
            </a:r>
            <a:r>
              <a:rPr dirty="0"/>
              <a:t> </a:t>
            </a:r>
            <a:r>
              <a:rPr dirty="0" err="1"/>
              <a:t>yuvarlar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Top </a:t>
            </a:r>
            <a:r>
              <a:rPr dirty="0" err="1"/>
              <a:t>çiçeklerin</a:t>
            </a:r>
            <a:r>
              <a:rPr dirty="0"/>
              <a:t> </a:t>
            </a:r>
            <a:r>
              <a:rPr dirty="0" err="1"/>
              <a:t>arasına</a:t>
            </a:r>
            <a:r>
              <a:rPr dirty="0"/>
              <a:t> </a:t>
            </a:r>
            <a:r>
              <a:rPr dirty="0" err="1"/>
              <a:t>kaçar</a:t>
            </a:r>
            <a:r>
              <a:rPr dirty="0"/>
              <a:t>.</a:t>
            </a:r>
          </a:p>
        </p:txBody>
      </p:sp>
      <p:pic>
        <p:nvPicPr>
          <p:cNvPr id="4098" name="Picture 2" descr="Süs, Noel, Noel Top, Noel Dekorasyonu">
            <a:extLst>
              <a:ext uri="{FF2B5EF4-FFF2-40B4-BE49-F238E27FC236}">
                <a16:creationId xmlns:a16="http://schemas.microsoft.com/office/drawing/2014/main" id="{1B65EA77-897B-DF49-D88A-8C757AD80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9669"/>
            <a:ext cx="3505201" cy="23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51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4DE5B2-F3EA-BD89-EE06-493A6F04A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292E-03ED-B9D2-A108-AFE82D57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BFA28A-945E-DA2D-BAA5-85E29C055242}"/>
              </a:ext>
            </a:extLst>
          </p:cNvPr>
          <p:cNvSpPr txBox="1"/>
          <p:nvPr/>
        </p:nvSpPr>
        <p:spPr>
          <a:xfrm>
            <a:off x="914400" y="1828800"/>
            <a:ext cx="7319183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>
                <a:highlight>
                  <a:srgbClr val="FFFF00"/>
                </a:highlight>
              </a:rPr>
              <a:t>Minik</a:t>
            </a:r>
            <a:r>
              <a:rPr lang="en-US" dirty="0"/>
              <a:t> </a:t>
            </a:r>
            <a:r>
              <a:rPr lang="en-US" dirty="0" err="1"/>
              <a:t>köpek</a:t>
            </a:r>
            <a:r>
              <a:rPr lang="en-US" dirty="0"/>
              <a:t> Pamuk </a:t>
            </a:r>
            <a:r>
              <a:rPr lang="en-US" dirty="0" err="1"/>
              <a:t>sabah</a:t>
            </a:r>
            <a:r>
              <a:rPr lang="en-US" dirty="0"/>
              <a:t> </a:t>
            </a:r>
            <a:r>
              <a:rPr lang="en-US" dirty="0" err="1"/>
              <a:t>uyanır</a:t>
            </a:r>
            <a:r>
              <a:rPr lang="en-US" dirty="0"/>
              <a:t>.</a:t>
            </a:r>
          </a:p>
        </p:txBody>
      </p:sp>
      <p:pic>
        <p:nvPicPr>
          <p:cNvPr id="1026" name="Picture 2" descr="Free Adorable golden retriever puppies sitting in a field of flowers, enjoying a sunny day. Stock Photo">
            <a:extLst>
              <a:ext uri="{FF2B5EF4-FFF2-40B4-BE49-F238E27FC236}">
                <a16:creationId xmlns:a16="http://schemas.microsoft.com/office/drawing/2014/main" id="{55265265-8248-F85D-9A90-CD09FF72A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8" y="3012620"/>
            <a:ext cx="4082143" cy="306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08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D17434-D11B-32B1-FA51-4A64FE4875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88ED6-5433-5E37-A749-FC41A66F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22B646-7D0B-2926-34DA-723A6C38607B}"/>
              </a:ext>
            </a:extLst>
          </p:cNvPr>
          <p:cNvSpPr txBox="1"/>
          <p:nvPr/>
        </p:nvSpPr>
        <p:spPr>
          <a:xfrm>
            <a:off x="914400" y="1028581"/>
            <a:ext cx="6093976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yuvarlar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Top </a:t>
            </a:r>
            <a:r>
              <a:rPr dirty="0" err="1"/>
              <a:t>çiçeklerin</a:t>
            </a:r>
            <a:r>
              <a:rPr dirty="0"/>
              <a:t> </a:t>
            </a:r>
            <a:r>
              <a:rPr dirty="0" err="1"/>
              <a:t>arasına</a:t>
            </a:r>
            <a:r>
              <a:rPr dirty="0"/>
              <a:t> </a:t>
            </a:r>
            <a:r>
              <a:rPr dirty="0" err="1"/>
              <a:t>kaçar</a:t>
            </a:r>
            <a:r>
              <a:rPr dirty="0"/>
              <a:t>.</a:t>
            </a:r>
          </a:p>
        </p:txBody>
      </p:sp>
      <p:pic>
        <p:nvPicPr>
          <p:cNvPr id="4098" name="Picture 2" descr="Süs, Noel, Noel Top, Noel Dekorasyonu">
            <a:extLst>
              <a:ext uri="{FF2B5EF4-FFF2-40B4-BE49-F238E27FC236}">
                <a16:creationId xmlns:a16="http://schemas.microsoft.com/office/drawing/2014/main" id="{069B248F-2AF1-2B35-3817-5F5B5C68B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9669"/>
            <a:ext cx="3505201" cy="23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603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0DFA52-3ED8-A4FE-D1DE-9B94432DF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9596-A61F-7A6D-6CD6-53E5C1FC9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9AFF44-B837-287E-51FB-53AD3BEF5DC5}"/>
              </a:ext>
            </a:extLst>
          </p:cNvPr>
          <p:cNvSpPr txBox="1"/>
          <p:nvPr/>
        </p:nvSpPr>
        <p:spPr>
          <a:xfrm>
            <a:off x="914400" y="1028581"/>
            <a:ext cx="6093976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yuvarlar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Top</a:t>
            </a:r>
            <a:r>
              <a:rPr dirty="0"/>
              <a:t> </a:t>
            </a:r>
            <a:r>
              <a:rPr dirty="0" err="1"/>
              <a:t>çiçeklerin</a:t>
            </a:r>
            <a:r>
              <a:rPr dirty="0"/>
              <a:t> </a:t>
            </a:r>
            <a:r>
              <a:rPr dirty="0" err="1"/>
              <a:t>arasına</a:t>
            </a:r>
            <a:r>
              <a:rPr dirty="0"/>
              <a:t> </a:t>
            </a:r>
            <a:r>
              <a:rPr dirty="0" err="1"/>
              <a:t>kaçar</a:t>
            </a:r>
            <a:r>
              <a:rPr dirty="0"/>
              <a:t>.</a:t>
            </a:r>
          </a:p>
        </p:txBody>
      </p:sp>
      <p:pic>
        <p:nvPicPr>
          <p:cNvPr id="4098" name="Picture 2" descr="Süs, Noel, Noel Top, Noel Dekorasyonu">
            <a:extLst>
              <a:ext uri="{FF2B5EF4-FFF2-40B4-BE49-F238E27FC236}">
                <a16:creationId xmlns:a16="http://schemas.microsoft.com/office/drawing/2014/main" id="{0E0BD4D9-448D-B13F-8BF7-080DD9A8B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9669"/>
            <a:ext cx="3505201" cy="23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12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89738F-DCAB-4BFF-48E3-3CD775468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8D708-0197-897E-5589-F01BEC8C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B3471F-0186-0DFA-F11C-D8467900B908}"/>
              </a:ext>
            </a:extLst>
          </p:cNvPr>
          <p:cNvSpPr txBox="1"/>
          <p:nvPr/>
        </p:nvSpPr>
        <p:spPr>
          <a:xfrm>
            <a:off x="914400" y="1028581"/>
            <a:ext cx="6093976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yuvarlar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Top </a:t>
            </a:r>
            <a:r>
              <a:rPr dirty="0" err="1">
                <a:highlight>
                  <a:srgbClr val="FFFF00"/>
                </a:highlight>
              </a:rPr>
              <a:t>çiçeklerin</a:t>
            </a:r>
            <a:r>
              <a:rPr dirty="0"/>
              <a:t> </a:t>
            </a:r>
            <a:r>
              <a:rPr dirty="0" err="1"/>
              <a:t>arasına</a:t>
            </a:r>
            <a:r>
              <a:rPr dirty="0"/>
              <a:t> </a:t>
            </a:r>
            <a:r>
              <a:rPr dirty="0" err="1"/>
              <a:t>kaçar</a:t>
            </a:r>
            <a:r>
              <a:rPr dirty="0"/>
              <a:t>.</a:t>
            </a:r>
          </a:p>
        </p:txBody>
      </p:sp>
      <p:pic>
        <p:nvPicPr>
          <p:cNvPr id="4098" name="Picture 2" descr="Süs, Noel, Noel Top, Noel Dekorasyonu">
            <a:extLst>
              <a:ext uri="{FF2B5EF4-FFF2-40B4-BE49-F238E27FC236}">
                <a16:creationId xmlns:a16="http://schemas.microsoft.com/office/drawing/2014/main" id="{DBB16354-9593-C2BE-CDF7-D08C085C0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9669"/>
            <a:ext cx="3505201" cy="23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205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C06FE-075D-BB69-B0FD-B0065BE50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B04EA-FA71-E5E9-CC1F-6073FDEBB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F86203-BE31-FC59-76A9-6B76600DE743}"/>
              </a:ext>
            </a:extLst>
          </p:cNvPr>
          <p:cNvSpPr txBox="1"/>
          <p:nvPr/>
        </p:nvSpPr>
        <p:spPr>
          <a:xfrm>
            <a:off x="914400" y="1028581"/>
            <a:ext cx="6093976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yuvarlar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Top </a:t>
            </a:r>
            <a:r>
              <a:rPr dirty="0" err="1"/>
              <a:t>çiçeklerin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arasına</a:t>
            </a:r>
            <a:r>
              <a:rPr dirty="0"/>
              <a:t> </a:t>
            </a:r>
            <a:r>
              <a:rPr dirty="0" err="1"/>
              <a:t>kaçar</a:t>
            </a:r>
            <a:r>
              <a:rPr dirty="0"/>
              <a:t>.</a:t>
            </a:r>
          </a:p>
        </p:txBody>
      </p:sp>
      <p:pic>
        <p:nvPicPr>
          <p:cNvPr id="4098" name="Picture 2" descr="Süs, Noel, Noel Top, Noel Dekorasyonu">
            <a:extLst>
              <a:ext uri="{FF2B5EF4-FFF2-40B4-BE49-F238E27FC236}">
                <a16:creationId xmlns:a16="http://schemas.microsoft.com/office/drawing/2014/main" id="{16C5B9DC-450C-DA11-672D-D3815568B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9669"/>
            <a:ext cx="3505201" cy="23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704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B6B03-ABDD-97E8-FBED-94894A7D3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4B06E-2FE5-E253-DE18-FB272C33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0EF69-AE69-EC10-8E14-67B8BC3CA2B2}"/>
              </a:ext>
            </a:extLst>
          </p:cNvPr>
          <p:cNvSpPr txBox="1"/>
          <p:nvPr/>
        </p:nvSpPr>
        <p:spPr>
          <a:xfrm>
            <a:off x="914400" y="1028581"/>
            <a:ext cx="6093976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yuvarlar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Top </a:t>
            </a:r>
            <a:r>
              <a:rPr dirty="0" err="1"/>
              <a:t>çiçeklerin</a:t>
            </a:r>
            <a:r>
              <a:rPr dirty="0"/>
              <a:t> </a:t>
            </a:r>
            <a:r>
              <a:rPr dirty="0" err="1"/>
              <a:t>arasına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kaçar</a:t>
            </a:r>
            <a:r>
              <a:rPr dirty="0"/>
              <a:t>.</a:t>
            </a:r>
          </a:p>
        </p:txBody>
      </p:sp>
      <p:pic>
        <p:nvPicPr>
          <p:cNvPr id="4098" name="Picture 2" descr="Süs, Noel, Noel Top, Noel Dekorasyonu">
            <a:extLst>
              <a:ext uri="{FF2B5EF4-FFF2-40B4-BE49-F238E27FC236}">
                <a16:creationId xmlns:a16="http://schemas.microsoft.com/office/drawing/2014/main" id="{6C8D2776-0495-69C7-EC6F-590B2C46A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9669"/>
            <a:ext cx="3505201" cy="23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232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406752"/>
            <a:ext cx="7385355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 algn="r"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Pamuk</a:t>
            </a:r>
            <a:r>
              <a:rPr dirty="0"/>
              <a:t> </a:t>
            </a:r>
            <a:r>
              <a:rPr dirty="0" err="1"/>
              <a:t>koşar</a:t>
            </a:r>
            <a:r>
              <a:rPr dirty="0"/>
              <a:t>, </a:t>
            </a:r>
            <a:r>
              <a:rPr dirty="0" err="1"/>
              <a:t>zıplar</a:t>
            </a:r>
            <a:r>
              <a:rPr dirty="0"/>
              <a:t>,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bulur</a:t>
            </a:r>
            <a:r>
              <a:rPr dirty="0"/>
              <a:t>.</a:t>
            </a:r>
          </a:p>
        </p:txBody>
      </p:sp>
      <p:pic>
        <p:nvPicPr>
          <p:cNvPr id="5124" name="Picture 4" descr="Köpek, Hayvan, Boxer, Doğa, Evcil Hayvan">
            <a:extLst>
              <a:ext uri="{FF2B5EF4-FFF2-40B4-BE49-F238E27FC236}">
                <a16:creationId xmlns:a16="http://schemas.microsoft.com/office/drawing/2014/main" id="{7146DF18-1778-1D19-5480-A076443AB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12" y="2990113"/>
            <a:ext cx="4279776" cy="275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F3685-DE74-43E4-593F-5B9D89023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A083F-FB09-B764-7446-69ADEDD7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88D5E-5632-D2C9-4D0B-06F9F8467B75}"/>
              </a:ext>
            </a:extLst>
          </p:cNvPr>
          <p:cNvSpPr txBox="1"/>
          <p:nvPr/>
        </p:nvSpPr>
        <p:spPr>
          <a:xfrm>
            <a:off x="914400" y="1406752"/>
            <a:ext cx="6838026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>
                <a:highlight>
                  <a:srgbClr val="FFFF00"/>
                </a:highlight>
              </a:rPr>
              <a:t>koşar</a:t>
            </a:r>
            <a:r>
              <a:rPr dirty="0"/>
              <a:t>, </a:t>
            </a:r>
            <a:r>
              <a:rPr dirty="0" err="1"/>
              <a:t>zıplar</a:t>
            </a:r>
            <a:r>
              <a:rPr dirty="0"/>
              <a:t>,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bulur</a:t>
            </a:r>
            <a:r>
              <a:rPr dirty="0"/>
              <a:t>.</a:t>
            </a:r>
          </a:p>
        </p:txBody>
      </p:sp>
      <p:pic>
        <p:nvPicPr>
          <p:cNvPr id="5124" name="Picture 4" descr="Köpek, Hayvan, Boxer, Doğa, Evcil Hayvan">
            <a:extLst>
              <a:ext uri="{FF2B5EF4-FFF2-40B4-BE49-F238E27FC236}">
                <a16:creationId xmlns:a16="http://schemas.microsoft.com/office/drawing/2014/main" id="{AE621898-A46A-6DD1-3202-EEDCAA475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12" y="2990113"/>
            <a:ext cx="4279776" cy="275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070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BA7E41-1803-15AF-E8DB-1666EC2C8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8221A-B93D-5AB7-5F2D-46098ACB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6B46E9-EA23-3754-AC34-A8B82819C709}"/>
              </a:ext>
            </a:extLst>
          </p:cNvPr>
          <p:cNvSpPr txBox="1"/>
          <p:nvPr/>
        </p:nvSpPr>
        <p:spPr>
          <a:xfrm>
            <a:off x="914400" y="1406752"/>
            <a:ext cx="6838026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koşar</a:t>
            </a:r>
            <a:r>
              <a:rPr dirty="0"/>
              <a:t>, </a:t>
            </a:r>
            <a:r>
              <a:rPr dirty="0" err="1">
                <a:highlight>
                  <a:srgbClr val="FFFF00"/>
                </a:highlight>
              </a:rPr>
              <a:t>zıplar</a:t>
            </a:r>
            <a:r>
              <a:rPr dirty="0"/>
              <a:t>,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/>
              <a:t>bulur</a:t>
            </a:r>
            <a:r>
              <a:rPr dirty="0"/>
              <a:t>.</a:t>
            </a:r>
          </a:p>
        </p:txBody>
      </p:sp>
      <p:pic>
        <p:nvPicPr>
          <p:cNvPr id="5124" name="Picture 4" descr="Köpek, Hayvan, Boxer, Doğa, Evcil Hayvan">
            <a:extLst>
              <a:ext uri="{FF2B5EF4-FFF2-40B4-BE49-F238E27FC236}">
                <a16:creationId xmlns:a16="http://schemas.microsoft.com/office/drawing/2014/main" id="{813D148E-CFB5-F2C7-EF53-54770A954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12" y="2990113"/>
            <a:ext cx="4279776" cy="275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001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C6C93-BC34-5287-D893-5CA752710F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0BD7-B6A1-ED13-0331-5587C7AE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5BB77-7E5D-DFA4-AA91-C2A146C5EEC3}"/>
              </a:ext>
            </a:extLst>
          </p:cNvPr>
          <p:cNvSpPr txBox="1"/>
          <p:nvPr/>
        </p:nvSpPr>
        <p:spPr>
          <a:xfrm>
            <a:off x="914400" y="1406752"/>
            <a:ext cx="6838026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koşar</a:t>
            </a:r>
            <a:r>
              <a:rPr dirty="0"/>
              <a:t>, </a:t>
            </a:r>
            <a:r>
              <a:rPr dirty="0" err="1"/>
              <a:t>zıplar</a:t>
            </a:r>
            <a:r>
              <a:rPr dirty="0"/>
              <a:t>, </a:t>
            </a:r>
            <a:r>
              <a:rPr dirty="0" err="1">
                <a:highlight>
                  <a:srgbClr val="FFFF00"/>
                </a:highlight>
              </a:rPr>
              <a:t>topu</a:t>
            </a:r>
            <a:r>
              <a:rPr dirty="0"/>
              <a:t> </a:t>
            </a:r>
            <a:r>
              <a:rPr dirty="0" err="1"/>
              <a:t>bulur</a:t>
            </a:r>
            <a:r>
              <a:rPr dirty="0"/>
              <a:t>.</a:t>
            </a:r>
          </a:p>
        </p:txBody>
      </p:sp>
      <p:pic>
        <p:nvPicPr>
          <p:cNvPr id="5124" name="Picture 4" descr="Köpek, Hayvan, Boxer, Doğa, Evcil Hayvan">
            <a:extLst>
              <a:ext uri="{FF2B5EF4-FFF2-40B4-BE49-F238E27FC236}">
                <a16:creationId xmlns:a16="http://schemas.microsoft.com/office/drawing/2014/main" id="{76843AF5-E75C-27A4-01DF-9795BF25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12" y="2990113"/>
            <a:ext cx="4279776" cy="275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421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505EF-A804-6445-7C27-26A8D37EC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74E03-54C4-69FD-9EFF-0E336AE4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C50E01-9413-906F-5B58-45761EB0D5FD}"/>
              </a:ext>
            </a:extLst>
          </p:cNvPr>
          <p:cNvSpPr txBox="1"/>
          <p:nvPr/>
        </p:nvSpPr>
        <p:spPr>
          <a:xfrm>
            <a:off x="914400" y="1406752"/>
            <a:ext cx="6838026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koşar</a:t>
            </a:r>
            <a:r>
              <a:rPr dirty="0"/>
              <a:t>, </a:t>
            </a:r>
            <a:r>
              <a:rPr dirty="0" err="1"/>
              <a:t>zıplar</a:t>
            </a:r>
            <a:r>
              <a:rPr dirty="0"/>
              <a:t>, </a:t>
            </a:r>
            <a:r>
              <a:rPr dirty="0" err="1"/>
              <a:t>topu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bulur</a:t>
            </a:r>
            <a:r>
              <a:rPr dirty="0"/>
              <a:t>.</a:t>
            </a:r>
          </a:p>
        </p:txBody>
      </p:sp>
      <p:pic>
        <p:nvPicPr>
          <p:cNvPr id="5124" name="Picture 4" descr="Köpek, Hayvan, Boxer, Doğa, Evcil Hayvan">
            <a:extLst>
              <a:ext uri="{FF2B5EF4-FFF2-40B4-BE49-F238E27FC236}">
                <a16:creationId xmlns:a16="http://schemas.microsoft.com/office/drawing/2014/main" id="{F5117B10-2409-B332-961B-842321627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12" y="2990113"/>
            <a:ext cx="4279776" cy="275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74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EA856-39C6-5983-8EE9-7BD5D0DAF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1620-CD80-4ED5-7AB3-50B8838D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91A3B-013F-B690-9847-7DBEB7E30A27}"/>
              </a:ext>
            </a:extLst>
          </p:cNvPr>
          <p:cNvSpPr txBox="1"/>
          <p:nvPr/>
        </p:nvSpPr>
        <p:spPr>
          <a:xfrm>
            <a:off x="914400" y="1828800"/>
            <a:ext cx="7319183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/>
              <a:t>Minik </a:t>
            </a:r>
            <a:r>
              <a:rPr lang="en-US" dirty="0" err="1">
                <a:highlight>
                  <a:srgbClr val="FFFF00"/>
                </a:highlight>
              </a:rPr>
              <a:t>köpek</a:t>
            </a:r>
            <a:r>
              <a:rPr lang="en-US" dirty="0"/>
              <a:t> Pamuk </a:t>
            </a:r>
            <a:r>
              <a:rPr lang="en-US" dirty="0" err="1"/>
              <a:t>sabah</a:t>
            </a:r>
            <a:r>
              <a:rPr lang="en-US" dirty="0"/>
              <a:t> </a:t>
            </a:r>
            <a:r>
              <a:rPr lang="en-US" dirty="0" err="1"/>
              <a:t>uyanır</a:t>
            </a:r>
            <a:r>
              <a:rPr lang="en-US" dirty="0"/>
              <a:t>.</a:t>
            </a:r>
          </a:p>
        </p:txBody>
      </p:sp>
      <p:pic>
        <p:nvPicPr>
          <p:cNvPr id="1026" name="Picture 2" descr="Free Adorable golden retriever puppies sitting in a field of flowers, enjoying a sunny day. Stock Photo">
            <a:extLst>
              <a:ext uri="{FF2B5EF4-FFF2-40B4-BE49-F238E27FC236}">
                <a16:creationId xmlns:a16="http://schemas.microsoft.com/office/drawing/2014/main" id="{CB6CD440-FECE-E934-6FF9-378659C48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8" y="3012620"/>
            <a:ext cx="4082143" cy="306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396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66057" y="1286554"/>
            <a:ext cx="8117287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>
                <a:highlight>
                  <a:srgbClr val="FFFF00"/>
                </a:highlight>
              </a:rPr>
              <a:t>Güneş</a:t>
            </a:r>
            <a:r>
              <a:rPr dirty="0"/>
              <a:t> </a:t>
            </a:r>
            <a:r>
              <a:rPr dirty="0" err="1"/>
              <a:t>batarken</a:t>
            </a:r>
            <a:r>
              <a:rPr dirty="0"/>
              <a:t> Pamuk </a:t>
            </a:r>
            <a:r>
              <a:rPr dirty="0" err="1"/>
              <a:t>yorgun</a:t>
            </a:r>
            <a:r>
              <a:rPr dirty="0"/>
              <a:t> </a:t>
            </a:r>
            <a:r>
              <a:rPr dirty="0" err="1"/>
              <a:t>düşer</a:t>
            </a:r>
            <a:r>
              <a:rPr dirty="0"/>
              <a:t>.</a:t>
            </a:r>
          </a:p>
        </p:txBody>
      </p:sp>
      <p:pic>
        <p:nvPicPr>
          <p:cNvPr id="6146" name="Picture 2" descr="Siluet, Adam Ve Köpek, Siyah Ve Beyaz">
            <a:extLst>
              <a:ext uri="{FF2B5EF4-FFF2-40B4-BE49-F238E27FC236}">
                <a16:creationId xmlns:a16="http://schemas.microsoft.com/office/drawing/2014/main" id="{3CDF9D51-E06C-3B3D-BC76-CF28A543F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3" y="2939143"/>
            <a:ext cx="3211159" cy="21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ottweiler, Köpek, Düğün Elbisesi, Çim">
            <a:extLst>
              <a:ext uri="{FF2B5EF4-FFF2-40B4-BE49-F238E27FC236}">
                <a16:creationId xmlns:a16="http://schemas.microsoft.com/office/drawing/2014/main" id="{BA583E50-DB32-8D95-D764-97823E5F1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887" y="2939143"/>
            <a:ext cx="3276600" cy="218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B0476-4A2D-6FCB-DBE5-C464DE9B3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2568-8118-6A51-E32A-3DA62341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1A3410-4D74-1D84-2967-1298EAA13ABA}"/>
              </a:ext>
            </a:extLst>
          </p:cNvPr>
          <p:cNvSpPr txBox="1"/>
          <p:nvPr/>
        </p:nvSpPr>
        <p:spPr>
          <a:xfrm>
            <a:off x="566057" y="1286554"/>
            <a:ext cx="8117287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Güneş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batarken</a:t>
            </a:r>
            <a:r>
              <a:rPr dirty="0"/>
              <a:t> Pamuk </a:t>
            </a:r>
            <a:r>
              <a:rPr dirty="0" err="1"/>
              <a:t>yorgun</a:t>
            </a:r>
            <a:r>
              <a:rPr dirty="0"/>
              <a:t> </a:t>
            </a:r>
            <a:r>
              <a:rPr dirty="0" err="1"/>
              <a:t>düşer</a:t>
            </a:r>
            <a:r>
              <a:rPr dirty="0"/>
              <a:t>.</a:t>
            </a:r>
          </a:p>
        </p:txBody>
      </p:sp>
      <p:pic>
        <p:nvPicPr>
          <p:cNvPr id="6146" name="Picture 2" descr="Siluet, Adam Ve Köpek, Siyah Ve Beyaz">
            <a:extLst>
              <a:ext uri="{FF2B5EF4-FFF2-40B4-BE49-F238E27FC236}">
                <a16:creationId xmlns:a16="http://schemas.microsoft.com/office/drawing/2014/main" id="{BC2B9595-B158-3B88-DC91-B78AFD88C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3" y="2939143"/>
            <a:ext cx="3211159" cy="21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ottweiler, Köpek, Düğün Elbisesi, Çim">
            <a:extLst>
              <a:ext uri="{FF2B5EF4-FFF2-40B4-BE49-F238E27FC236}">
                <a16:creationId xmlns:a16="http://schemas.microsoft.com/office/drawing/2014/main" id="{49D1F0CA-8661-586D-C01A-3A83A63A3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887" y="2939143"/>
            <a:ext cx="3276600" cy="218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34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C197A-9E7F-82AF-DFDF-053984F33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B7A0-E3B7-B569-7627-133B2533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106C9D-67FA-AC7D-03B8-26262A3FD0EA}"/>
              </a:ext>
            </a:extLst>
          </p:cNvPr>
          <p:cNvSpPr txBox="1"/>
          <p:nvPr/>
        </p:nvSpPr>
        <p:spPr>
          <a:xfrm>
            <a:off x="566057" y="1286554"/>
            <a:ext cx="8117287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Güneş</a:t>
            </a:r>
            <a:r>
              <a:rPr dirty="0"/>
              <a:t> </a:t>
            </a:r>
            <a:r>
              <a:rPr dirty="0" err="1"/>
              <a:t>batarken</a:t>
            </a:r>
            <a:r>
              <a:rPr dirty="0"/>
              <a:t> </a:t>
            </a:r>
            <a:r>
              <a:rPr dirty="0">
                <a:highlight>
                  <a:srgbClr val="FFFF00"/>
                </a:highlight>
              </a:rPr>
              <a:t>Pamuk</a:t>
            </a:r>
            <a:r>
              <a:rPr dirty="0"/>
              <a:t> </a:t>
            </a:r>
            <a:r>
              <a:rPr dirty="0" err="1"/>
              <a:t>yorgun</a:t>
            </a:r>
            <a:r>
              <a:rPr dirty="0"/>
              <a:t> </a:t>
            </a:r>
            <a:r>
              <a:rPr dirty="0" err="1"/>
              <a:t>düşer</a:t>
            </a:r>
            <a:r>
              <a:rPr dirty="0"/>
              <a:t>.</a:t>
            </a:r>
          </a:p>
        </p:txBody>
      </p:sp>
      <p:pic>
        <p:nvPicPr>
          <p:cNvPr id="6146" name="Picture 2" descr="Siluet, Adam Ve Köpek, Siyah Ve Beyaz">
            <a:extLst>
              <a:ext uri="{FF2B5EF4-FFF2-40B4-BE49-F238E27FC236}">
                <a16:creationId xmlns:a16="http://schemas.microsoft.com/office/drawing/2014/main" id="{623B5DFB-6ED7-F961-B717-C7CC0B517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3" y="2939143"/>
            <a:ext cx="3211159" cy="21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ottweiler, Köpek, Düğün Elbisesi, Çim">
            <a:extLst>
              <a:ext uri="{FF2B5EF4-FFF2-40B4-BE49-F238E27FC236}">
                <a16:creationId xmlns:a16="http://schemas.microsoft.com/office/drawing/2014/main" id="{7192364D-4075-D076-5489-DF8FF560F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887" y="2939143"/>
            <a:ext cx="3276600" cy="218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2276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1A66E-B821-C58D-265B-15D6BCA5F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673F-18DE-EDC4-DF58-FC2297889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085986-0F3E-C8B7-6DC7-0810987BDDB9}"/>
              </a:ext>
            </a:extLst>
          </p:cNvPr>
          <p:cNvSpPr txBox="1"/>
          <p:nvPr/>
        </p:nvSpPr>
        <p:spPr>
          <a:xfrm>
            <a:off x="566057" y="1286554"/>
            <a:ext cx="8117287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Güneş</a:t>
            </a:r>
            <a:r>
              <a:rPr dirty="0"/>
              <a:t> </a:t>
            </a:r>
            <a:r>
              <a:rPr dirty="0" err="1"/>
              <a:t>batarken</a:t>
            </a:r>
            <a:r>
              <a:rPr dirty="0"/>
              <a:t> Pamuk </a:t>
            </a:r>
            <a:r>
              <a:rPr dirty="0" err="1">
                <a:highlight>
                  <a:srgbClr val="FFFF00"/>
                </a:highlight>
              </a:rPr>
              <a:t>yorgun</a:t>
            </a:r>
            <a:r>
              <a:rPr dirty="0"/>
              <a:t> </a:t>
            </a:r>
            <a:r>
              <a:rPr dirty="0" err="1"/>
              <a:t>düşer</a:t>
            </a:r>
            <a:r>
              <a:rPr dirty="0"/>
              <a:t>.</a:t>
            </a:r>
          </a:p>
        </p:txBody>
      </p:sp>
      <p:pic>
        <p:nvPicPr>
          <p:cNvPr id="6146" name="Picture 2" descr="Siluet, Adam Ve Köpek, Siyah Ve Beyaz">
            <a:extLst>
              <a:ext uri="{FF2B5EF4-FFF2-40B4-BE49-F238E27FC236}">
                <a16:creationId xmlns:a16="http://schemas.microsoft.com/office/drawing/2014/main" id="{6FE4851A-BC5A-C5CC-F366-B1BB0A6F5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3" y="2939143"/>
            <a:ext cx="3211159" cy="21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ottweiler, Köpek, Düğün Elbisesi, Çim">
            <a:extLst>
              <a:ext uri="{FF2B5EF4-FFF2-40B4-BE49-F238E27FC236}">
                <a16:creationId xmlns:a16="http://schemas.microsoft.com/office/drawing/2014/main" id="{560918FF-E2A8-43E6-3E6A-4659DE032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887" y="2939143"/>
            <a:ext cx="3276600" cy="218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835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A11EF-EA21-5F6B-442E-D7667A2F7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5E757-06FE-8A78-7DCD-8C1A8D2E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AA47B7-6015-4BD3-6BB0-F2259E2B0BC9}"/>
              </a:ext>
            </a:extLst>
          </p:cNvPr>
          <p:cNvSpPr txBox="1"/>
          <p:nvPr/>
        </p:nvSpPr>
        <p:spPr>
          <a:xfrm>
            <a:off x="566057" y="1286554"/>
            <a:ext cx="8117287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Güneş</a:t>
            </a:r>
            <a:r>
              <a:rPr dirty="0"/>
              <a:t> </a:t>
            </a:r>
            <a:r>
              <a:rPr dirty="0" err="1"/>
              <a:t>batarken</a:t>
            </a:r>
            <a:r>
              <a:rPr dirty="0"/>
              <a:t> Pamuk </a:t>
            </a:r>
            <a:r>
              <a:rPr dirty="0" err="1"/>
              <a:t>yorgun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düşer</a:t>
            </a:r>
            <a:r>
              <a:rPr dirty="0"/>
              <a:t>.</a:t>
            </a:r>
          </a:p>
        </p:txBody>
      </p:sp>
      <p:pic>
        <p:nvPicPr>
          <p:cNvPr id="6146" name="Picture 2" descr="Siluet, Adam Ve Köpek, Siyah Ve Beyaz">
            <a:extLst>
              <a:ext uri="{FF2B5EF4-FFF2-40B4-BE49-F238E27FC236}">
                <a16:creationId xmlns:a16="http://schemas.microsoft.com/office/drawing/2014/main" id="{5479160D-A7D6-6CB7-BA36-1E44C7F97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3" y="2939143"/>
            <a:ext cx="3211159" cy="21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ottweiler, Köpek, Düğün Elbisesi, Çim">
            <a:extLst>
              <a:ext uri="{FF2B5EF4-FFF2-40B4-BE49-F238E27FC236}">
                <a16:creationId xmlns:a16="http://schemas.microsoft.com/office/drawing/2014/main" id="{E85BDBCD-BAE1-865A-6DD4-65BA8F61D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887" y="2939143"/>
            <a:ext cx="3276600" cy="218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87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2307772" y="1028581"/>
            <a:ext cx="525983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>
                <a:highlight>
                  <a:srgbClr val="FFFF00"/>
                </a:highlight>
              </a:rPr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gider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uyur</a:t>
            </a:r>
            <a:r>
              <a:rPr dirty="0"/>
              <a:t>.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238ACA21-5E0A-B3CC-6DF4-424EE5025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16F93E54-4C6C-9274-027C-7FB8FA0EF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B71E5-85B7-C3C5-E8DE-086955DBE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89E1-D401-F8A7-93A9-C5A91F819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C6B2C-FBD1-2E2B-6CCE-A46C400E49B6}"/>
              </a:ext>
            </a:extLst>
          </p:cNvPr>
          <p:cNvSpPr txBox="1"/>
          <p:nvPr/>
        </p:nvSpPr>
        <p:spPr>
          <a:xfrm>
            <a:off x="2307772" y="1028581"/>
            <a:ext cx="525983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yanına</a:t>
            </a:r>
            <a:r>
              <a:rPr dirty="0"/>
              <a:t> </a:t>
            </a:r>
            <a:r>
              <a:rPr dirty="0" err="1"/>
              <a:t>gider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uyur</a:t>
            </a:r>
            <a:r>
              <a:rPr dirty="0"/>
              <a:t>.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BC90F2AD-8E2B-D853-DE8B-F3DE60DEF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7E83EE37-C4E3-26B0-57C3-42443FEB4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609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903C6-34A7-17EA-7195-46DBA9202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AA3A6-29F7-F095-9E61-DB7BB77E2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9CDBCD-3232-4B69-D84F-72D65248804A}"/>
              </a:ext>
            </a:extLst>
          </p:cNvPr>
          <p:cNvSpPr txBox="1"/>
          <p:nvPr/>
        </p:nvSpPr>
        <p:spPr>
          <a:xfrm>
            <a:off x="2307772" y="1028581"/>
            <a:ext cx="525983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gider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uyur</a:t>
            </a:r>
            <a:r>
              <a:rPr dirty="0"/>
              <a:t>.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AE88F0A9-F40A-0F91-0EDC-81B373E07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2FE21E77-0BD0-CBE6-DAA7-7A5A095E1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717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A6DA94-01D6-275E-D714-F5DADE112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7CD7-B8A3-A92F-C1D3-31255279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670FB4-B617-6DE5-C70B-68C28A536279}"/>
              </a:ext>
            </a:extLst>
          </p:cNvPr>
          <p:cNvSpPr txBox="1"/>
          <p:nvPr/>
        </p:nvSpPr>
        <p:spPr>
          <a:xfrm>
            <a:off x="2307772" y="1028581"/>
            <a:ext cx="525983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gider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Pamuk</a:t>
            </a:r>
            <a:r>
              <a:rPr dirty="0"/>
              <a:t>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uyur</a:t>
            </a:r>
            <a:r>
              <a:rPr dirty="0"/>
              <a:t>.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771A6B58-2CB9-0532-5A77-18F636C55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31D3365C-F3E0-DE1F-F819-5209330B4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272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ED8FDD-1162-FC15-660B-2DE71A0EA0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ADB4D-33B8-C4CA-F619-4161834F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942E7-D6F5-3BDF-5490-6EFC7A650579}"/>
              </a:ext>
            </a:extLst>
          </p:cNvPr>
          <p:cNvSpPr txBox="1"/>
          <p:nvPr/>
        </p:nvSpPr>
        <p:spPr>
          <a:xfrm>
            <a:off x="2307772" y="1028581"/>
            <a:ext cx="525983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gider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>
                <a:highlight>
                  <a:srgbClr val="FFFF00"/>
                </a:highlight>
              </a:rPr>
              <a:t>mışıl</a:t>
            </a:r>
            <a:r>
              <a:rPr dirty="0"/>
              <a:t>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uyur</a:t>
            </a:r>
            <a:r>
              <a:rPr dirty="0"/>
              <a:t>.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8AC9F6AC-C31B-5AC9-E23B-014A7F28C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2C675586-B879-7837-76B4-8FD24614B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3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8CEC9-842A-5C86-431A-82CD71ED9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3CA1-414D-1FC5-4573-901EF431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57A51-3ACB-28BB-18B8-7ED938B8A577}"/>
              </a:ext>
            </a:extLst>
          </p:cNvPr>
          <p:cNvSpPr txBox="1"/>
          <p:nvPr/>
        </p:nvSpPr>
        <p:spPr>
          <a:xfrm>
            <a:off x="914400" y="1828800"/>
            <a:ext cx="7319183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Pamuk</a:t>
            </a:r>
            <a:r>
              <a:rPr lang="en-US" dirty="0"/>
              <a:t> </a:t>
            </a:r>
            <a:r>
              <a:rPr lang="en-US" dirty="0" err="1"/>
              <a:t>sabah</a:t>
            </a:r>
            <a:r>
              <a:rPr lang="en-US" dirty="0"/>
              <a:t> </a:t>
            </a:r>
            <a:r>
              <a:rPr lang="en-US" dirty="0" err="1"/>
              <a:t>uyanır</a:t>
            </a:r>
            <a:r>
              <a:rPr lang="en-US" dirty="0"/>
              <a:t>.</a:t>
            </a:r>
          </a:p>
        </p:txBody>
      </p:sp>
      <p:pic>
        <p:nvPicPr>
          <p:cNvPr id="1026" name="Picture 2" descr="Free Adorable golden retriever puppies sitting in a field of flowers, enjoying a sunny day. Stock Photo">
            <a:extLst>
              <a:ext uri="{FF2B5EF4-FFF2-40B4-BE49-F238E27FC236}">
                <a16:creationId xmlns:a16="http://schemas.microsoft.com/office/drawing/2014/main" id="{B71A6980-8192-65ED-29C9-2C0C243C8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8" y="3012620"/>
            <a:ext cx="4082143" cy="306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22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83054-BB98-C42F-9277-120657643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0DCF-0486-B60D-C33D-634041B7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ACFA66-8C31-C8C0-16E4-6A04276A63E6}"/>
              </a:ext>
            </a:extLst>
          </p:cNvPr>
          <p:cNvSpPr txBox="1"/>
          <p:nvPr/>
        </p:nvSpPr>
        <p:spPr>
          <a:xfrm>
            <a:off x="2307772" y="1028581"/>
            <a:ext cx="525983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gider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mışıl</a:t>
            </a:r>
            <a:r>
              <a:rPr dirty="0"/>
              <a:t> </a:t>
            </a:r>
            <a:r>
              <a:rPr dirty="0" err="1"/>
              <a:t>uyur</a:t>
            </a:r>
            <a:r>
              <a:rPr dirty="0"/>
              <a:t>.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CBBF7F80-8DD4-FE55-1188-433210CAF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235FCDC3-D5AC-29CE-8E11-71D305FE9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490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4F067-1B5D-5E92-C90A-9D8D8FD3C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A7D1-54BC-3D8C-4CA0-4E4727C9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5BEC59-B0EB-9ECB-C2F8-D26837628E94}"/>
              </a:ext>
            </a:extLst>
          </p:cNvPr>
          <p:cNvSpPr txBox="1"/>
          <p:nvPr/>
        </p:nvSpPr>
        <p:spPr>
          <a:xfrm>
            <a:off x="2307772" y="1028581"/>
            <a:ext cx="525983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gider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/>
              <a:t>mışıl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uyur</a:t>
            </a:r>
            <a:r>
              <a:rPr dirty="0"/>
              <a:t>.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7BB9E77A-C6B1-AB35-BDC2-D994EE0B2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548EE794-C232-AB6C-3B75-CA0A0612C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3070563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6382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34476-8375-31D5-57C1-186C57025A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7598F-FE05-5C1C-6961-FCE1B9B4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8253B2-881B-54EE-14DA-77F17BD8E342}"/>
              </a:ext>
            </a:extLst>
          </p:cNvPr>
          <p:cNvSpPr txBox="1"/>
          <p:nvPr/>
        </p:nvSpPr>
        <p:spPr>
          <a:xfrm>
            <a:off x="4016399" y="1937657"/>
            <a:ext cx="1111202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/>
              <a:t>SON</a:t>
            </a:r>
          </a:p>
        </p:txBody>
      </p:sp>
      <p:pic>
        <p:nvPicPr>
          <p:cNvPr id="7170" name="Picture 2" descr="Köpekler, Evcil Hayvanlar, Köpek">
            <a:extLst>
              <a:ext uri="{FF2B5EF4-FFF2-40B4-BE49-F238E27FC236}">
                <a16:creationId xmlns:a16="http://schemas.microsoft.com/office/drawing/2014/main" id="{A2497FF3-CBBF-0727-826A-87A1EE5DA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79151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öpek Yavrusu, Uyuyor, Evcil Hayvan">
            <a:extLst>
              <a:ext uri="{FF2B5EF4-FFF2-40B4-BE49-F238E27FC236}">
                <a16:creationId xmlns:a16="http://schemas.microsoft.com/office/drawing/2014/main" id="{19E1B579-5A4C-8675-BECD-6A914DDAF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7" y="3679150"/>
            <a:ext cx="3472543" cy="231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31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FE3BE-25A6-7EE2-D3FA-F646AC772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1150-CEEC-BAB5-9449-80331614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394E5F-558D-CF3E-0848-B6D407ED5003}"/>
              </a:ext>
            </a:extLst>
          </p:cNvPr>
          <p:cNvSpPr txBox="1"/>
          <p:nvPr/>
        </p:nvSpPr>
        <p:spPr>
          <a:xfrm>
            <a:off x="914400" y="1828800"/>
            <a:ext cx="7319183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 </a:t>
            </a:r>
            <a:r>
              <a:rPr lang="en-US" dirty="0" err="1">
                <a:highlight>
                  <a:srgbClr val="FFFF00"/>
                </a:highlight>
              </a:rPr>
              <a:t>sabah</a:t>
            </a:r>
            <a:r>
              <a:rPr lang="en-US" dirty="0"/>
              <a:t> </a:t>
            </a:r>
            <a:r>
              <a:rPr lang="en-US" dirty="0" err="1"/>
              <a:t>uyanır</a:t>
            </a:r>
            <a:r>
              <a:rPr lang="en-US" dirty="0"/>
              <a:t>.</a:t>
            </a:r>
          </a:p>
        </p:txBody>
      </p:sp>
      <p:pic>
        <p:nvPicPr>
          <p:cNvPr id="1026" name="Picture 2" descr="Free Adorable golden retriever puppies sitting in a field of flowers, enjoying a sunny day. Stock Photo">
            <a:extLst>
              <a:ext uri="{FF2B5EF4-FFF2-40B4-BE49-F238E27FC236}">
                <a16:creationId xmlns:a16="http://schemas.microsoft.com/office/drawing/2014/main" id="{55304244-5DC4-A605-6E8D-8433EF54C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8" y="3012620"/>
            <a:ext cx="4082143" cy="306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2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1A0B3-2432-362C-A5C0-7FB084F17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936E-03B8-CB6D-5868-C99F19A6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8867DB-292B-1BDA-AB5E-9E9C40239253}"/>
              </a:ext>
            </a:extLst>
          </p:cNvPr>
          <p:cNvSpPr txBox="1"/>
          <p:nvPr/>
        </p:nvSpPr>
        <p:spPr>
          <a:xfrm>
            <a:off x="914400" y="1828800"/>
            <a:ext cx="7319183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/>
              <a:t>Minik </a:t>
            </a:r>
            <a:r>
              <a:rPr lang="en-US" dirty="0" err="1"/>
              <a:t>köpek</a:t>
            </a:r>
            <a:r>
              <a:rPr lang="en-US" dirty="0"/>
              <a:t> Pamuk </a:t>
            </a:r>
            <a:r>
              <a:rPr lang="en-US" dirty="0" err="1"/>
              <a:t>sabah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uyanır</a:t>
            </a:r>
            <a:r>
              <a:rPr lang="en-US" dirty="0"/>
              <a:t>.</a:t>
            </a:r>
          </a:p>
        </p:txBody>
      </p:sp>
      <p:pic>
        <p:nvPicPr>
          <p:cNvPr id="1026" name="Picture 2" descr="Free Adorable golden retriever puppies sitting in a field of flowers, enjoying a sunny day. Stock Photo">
            <a:extLst>
              <a:ext uri="{FF2B5EF4-FFF2-40B4-BE49-F238E27FC236}">
                <a16:creationId xmlns:a16="http://schemas.microsoft.com/office/drawing/2014/main" id="{BBCDA260-16DD-FA69-1D17-4DB4DC713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8" y="3012620"/>
            <a:ext cx="4082143" cy="306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69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5300875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Pamuk</a:t>
            </a:r>
            <a:r>
              <a:rPr dirty="0"/>
              <a:t> </a:t>
            </a:r>
            <a:r>
              <a:rPr dirty="0" err="1"/>
              <a:t>çok</a:t>
            </a:r>
            <a:r>
              <a:rPr dirty="0"/>
              <a:t> </a:t>
            </a:r>
            <a:r>
              <a:rPr dirty="0" err="1"/>
              <a:t>heyecanlıdır</a:t>
            </a:r>
            <a:r>
              <a:rPr dirty="0"/>
              <a:t>.</a:t>
            </a:r>
          </a:p>
        </p:txBody>
      </p:sp>
      <p:pic>
        <p:nvPicPr>
          <p:cNvPr id="2050" name="Picture 2" descr="Yatakta Oynak Yavru - Royalty-free Nükteli Stok görsel">
            <a:extLst>
              <a:ext uri="{FF2B5EF4-FFF2-40B4-BE49-F238E27FC236}">
                <a16:creationId xmlns:a16="http://schemas.microsoft.com/office/drawing/2014/main" id="{784362A1-359C-B38E-3969-AE0A2602A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536" y="3135084"/>
            <a:ext cx="2081893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3A64F5-0E70-7519-97F4-A31CD661D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9EF4-7304-3514-B3AD-A3064865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0D0457-A081-1D98-1E0D-6C5FE2929198}"/>
              </a:ext>
            </a:extLst>
          </p:cNvPr>
          <p:cNvSpPr txBox="1"/>
          <p:nvPr/>
        </p:nvSpPr>
        <p:spPr>
          <a:xfrm>
            <a:off x="914400" y="1828800"/>
            <a:ext cx="5300875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>
                <a:highlight>
                  <a:srgbClr val="FFFF00"/>
                </a:highlight>
              </a:rPr>
              <a:t>çok</a:t>
            </a:r>
            <a:r>
              <a:rPr dirty="0"/>
              <a:t> </a:t>
            </a:r>
            <a:r>
              <a:rPr dirty="0" err="1"/>
              <a:t>heyecanlıdır</a:t>
            </a:r>
            <a:r>
              <a:rPr dirty="0"/>
              <a:t>.</a:t>
            </a:r>
          </a:p>
        </p:txBody>
      </p:sp>
      <p:pic>
        <p:nvPicPr>
          <p:cNvPr id="2050" name="Picture 2" descr="Yatakta Oynak Yavru - Royalty-free Nükteli Stok görsel">
            <a:extLst>
              <a:ext uri="{FF2B5EF4-FFF2-40B4-BE49-F238E27FC236}">
                <a16:creationId xmlns:a16="http://schemas.microsoft.com/office/drawing/2014/main" id="{46D60BEC-F362-CE74-7C5B-8C52E14CA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536" y="3135084"/>
            <a:ext cx="2081893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6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2E272-8941-BE91-D1D0-7F6DD5660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8D2F-2A4E-C736-3ACC-984B69F8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2578FC-4C30-A18A-52A5-C7E189B71AF6}"/>
              </a:ext>
            </a:extLst>
          </p:cNvPr>
          <p:cNvSpPr txBox="1"/>
          <p:nvPr/>
        </p:nvSpPr>
        <p:spPr>
          <a:xfrm>
            <a:off x="914400" y="1828800"/>
            <a:ext cx="5300875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Pamuk </a:t>
            </a:r>
            <a:r>
              <a:rPr dirty="0" err="1"/>
              <a:t>çok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heyecanlıdır</a:t>
            </a:r>
            <a:r>
              <a:rPr dirty="0"/>
              <a:t>.</a:t>
            </a:r>
          </a:p>
        </p:txBody>
      </p:sp>
      <p:pic>
        <p:nvPicPr>
          <p:cNvPr id="2050" name="Picture 2" descr="Yatakta Oynak Yavru - Royalty-free Nükteli Stok görsel">
            <a:extLst>
              <a:ext uri="{FF2B5EF4-FFF2-40B4-BE49-F238E27FC236}">
                <a16:creationId xmlns:a16="http://schemas.microsoft.com/office/drawing/2014/main" id="{FB3F91AD-3F91-BA9C-A09E-163F68E8C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536" y="3135084"/>
            <a:ext cx="2081893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9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345</Words>
  <Application>Microsoft Office PowerPoint</Application>
  <PresentationFormat>On-screen Show (4:3)</PresentationFormat>
  <Paragraphs>110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Minik Köpek Pamuk</vt:lpstr>
      <vt:lpstr>Minik Köpek Pamuk</vt:lpstr>
      <vt:lpstr>Minik Köpek Pamuk</vt:lpstr>
      <vt:lpstr>Minik Köpek Pamuk</vt:lpstr>
      <vt:lpstr>Minik Köpek Pamuk</vt:lpstr>
      <vt:lpstr>Minik Köpek Pamuk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Hasan Çitçi</dc:creator>
  <cp:keywords/>
  <dc:description>generated using python-pptx</dc:description>
  <cp:lastModifiedBy>Hasan Çitçi</cp:lastModifiedBy>
  <cp:revision>2</cp:revision>
  <dcterms:created xsi:type="dcterms:W3CDTF">2013-01-27T09:14:16Z</dcterms:created>
  <dcterms:modified xsi:type="dcterms:W3CDTF">2025-05-30T03:23:39Z</dcterms:modified>
  <cp:category/>
</cp:coreProperties>
</file>